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8" r:id="rId2"/>
    <p:sldId id="260" r:id="rId3"/>
    <p:sldId id="270" r:id="rId4"/>
    <p:sldId id="272" r:id="rId5"/>
    <p:sldId id="271" r:id="rId6"/>
    <p:sldId id="273" r:id="rId7"/>
    <p:sldId id="274" r:id="rId8"/>
    <p:sldId id="275" r:id="rId9"/>
    <p:sldId id="276" r:id="rId10"/>
    <p:sldId id="277" r:id="rId11"/>
    <p:sldId id="278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3C4743"/>
      </a:tcTxStyle>
      <a:tcStyle>
        <a:tcBdr>
          <a:left>
            <a:ln w="12701" cap="flat" cmpd="sng" algn="ctr">
              <a:solidFill>
                <a:srgbClr val="E5E6DA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E5E6DA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E5E6DA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E5E6DA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9F4E8"/>
          </a:solidFill>
        </a:fill>
      </a:tcStyle>
    </a:wholeTbl>
    <a:band1H>
      <a:tcStyle>
        <a:tcBdr/>
        <a:fill>
          <a:solidFill>
            <a:srgbClr val="F2E9CE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2E9CE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E5E6DA"/>
      </a:tcTxStyle>
      <a:tcStyle>
        <a:tcBdr/>
        <a:fill>
          <a:solidFill>
            <a:srgbClr val="DDC237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E5E6DA"/>
      </a:tcTxStyle>
      <a:tcStyle>
        <a:tcBdr/>
        <a:fill>
          <a:solidFill>
            <a:srgbClr val="DDC237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E5E6DA"/>
      </a:tcTxStyle>
      <a:tcStyle>
        <a:tcBdr>
          <a:top>
            <a:ln w="38103" cap="flat" cmpd="sng" algn="ctr">
              <a:solidFill>
                <a:srgbClr val="E5E6DA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DDC237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E5E6DA"/>
      </a:tcTxStyle>
      <a:tcStyle>
        <a:tcBdr>
          <a:bottom>
            <a:ln w="38103" cap="flat" cmpd="sng" algn="ctr">
              <a:solidFill>
                <a:srgbClr val="E5E6DA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DDC237"/>
          </a:solidFill>
        </a:fill>
      </a:tcStyle>
    </a:firstRow>
  </a:tblStyle>
  <a:tblStyle styleId="{073A0DAA-6AF3-43AB-8588-CEC1D06C72B9}" styleName="">
    <a:wholeTbl>
      <a:tcTxStyle>
        <a:font>
          <a:latin typeface="+mn-lt"/>
          <a:ea typeface="+mn-ea"/>
          <a:cs typeface="+mn-cs"/>
        </a:font>
        <a:srgbClr val="3C4743"/>
      </a:tcTxStyle>
      <a:tcStyle>
        <a:tcBdr>
          <a:left>
            <a:ln w="12701" cap="flat" cmpd="sng" algn="ctr">
              <a:solidFill>
                <a:srgbClr val="E5E6DA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E5E6DA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E5E6DA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E5E6DA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8E9E9"/>
          </a:solidFill>
        </a:fill>
      </a:tcStyle>
    </a:wholeTbl>
    <a:band1H>
      <a:tcStyle>
        <a:tcBdr/>
        <a:fill>
          <a:solidFill>
            <a:srgbClr val="CECFC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ECFC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E5E6DA"/>
      </a:tcTxStyle>
      <a:tcStyle>
        <a:tcBdr/>
        <a:fill>
          <a:solidFill>
            <a:srgbClr val="3C4743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E5E6DA"/>
      </a:tcTxStyle>
      <a:tcStyle>
        <a:tcBdr/>
        <a:fill>
          <a:solidFill>
            <a:srgbClr val="3C4743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E5E6DA"/>
      </a:tcTxStyle>
      <a:tcStyle>
        <a:tcBdr>
          <a:top>
            <a:ln w="38103" cap="flat" cmpd="sng" algn="ctr">
              <a:solidFill>
                <a:srgbClr val="E5E6DA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3C4743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E5E6DA"/>
      </a:tcTxStyle>
      <a:tcStyle>
        <a:tcBdr>
          <a:bottom>
            <a:ln w="38103" cap="flat" cmpd="sng" algn="ctr">
              <a:solidFill>
                <a:srgbClr val="E5E6DA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3C4743"/>
          </a:solidFill>
        </a:fill>
      </a:tcStyle>
    </a:firstRow>
  </a:tblStyle>
  <a:tblStyle styleId="{3B4B98B0-60AC-42C2-AFA5-B58CD77FA1E5}" styleName="">
    <a:wholeTbl>
      <a:tcTxStyle>
        <a:font>
          <a:latin typeface="+mn-lt"/>
          <a:ea typeface="+mn-ea"/>
          <a:cs typeface="+mn-cs"/>
        </a:font>
        <a:srgbClr val="3C4743"/>
      </a:tcTxStyle>
      <a:tcStyle>
        <a:tcBdr>
          <a:top>
            <a:ln w="12701" cap="flat" cmpd="sng" algn="ctr">
              <a:solidFill>
                <a:srgbClr val="DDC237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DDC237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DDC237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DC237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DDC237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DDC237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0" i="0" u="none" strike="noStrike" kern="1200" cap="none" spc="0" baseline="0">
              <a:solidFill>
                <a:srgbClr val="3C4743"/>
              </a:solidFill>
              <a:uFillTx/>
              <a:latin typeface="Calibri"/>
            </a:endParaRP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DF99B40-DEED-4FFF-9F3A-3C4189076029}" type="datetime1">
              <a:rPr lang="it-IT" sz="1200" b="0" i="0" u="none" strike="noStrike" kern="1200" cap="none" spc="0" baseline="0">
                <a:solidFill>
                  <a:srgbClr val="3C4743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22/01/2021</a:t>
            </a:fld>
            <a:endParaRPr lang="it-IT" sz="1200" b="0" i="0" u="none" strike="noStrike" kern="1200" cap="none" spc="0" baseline="0">
              <a:solidFill>
                <a:srgbClr val="3C4743"/>
              </a:solidFill>
              <a:uFillTx/>
              <a:latin typeface="Calibri"/>
            </a:endParaRPr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0" i="0" u="none" strike="noStrike" kern="1200" cap="none" spc="0" baseline="0">
              <a:solidFill>
                <a:srgbClr val="3C4743"/>
              </a:solidFill>
              <a:uFillTx/>
              <a:latin typeface="Calibri"/>
            </a:endParaRP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ED9583C-E1A2-44D0-81F8-1099FF711DB2}" type="slidenum">
              <a:t>‹N›</a:t>
            </a:fld>
            <a:endParaRPr lang="it-IT" sz="1200" b="0" i="0" u="none" strike="noStrike" kern="1200" cap="none" spc="0" baseline="0">
              <a:solidFill>
                <a:srgbClr val="3C4743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213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3C4743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3" name="Segnaposto data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3C4743"/>
                </a:solidFill>
                <a:uFillTx/>
                <a:latin typeface="Calibri"/>
              </a:defRPr>
            </a:lvl1pPr>
          </a:lstStyle>
          <a:p>
            <a:pPr lvl="0"/>
            <a:fld id="{D6A085DE-A621-4D6C-8685-E719F1E3CE46}" type="datetime1">
              <a:rPr lang="it-IT"/>
              <a:pPr lvl="0"/>
              <a:t>22/01/2021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Segnaposto note 4"/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3C4743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3C4743"/>
                </a:solidFill>
                <a:uFillTx/>
                <a:latin typeface="Calibri"/>
              </a:defRPr>
            </a:lvl1pPr>
          </a:lstStyle>
          <a:p>
            <a:pPr lvl="0"/>
            <a:fld id="{9C1EEABA-FCAA-46E1-889D-7D604415F1B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824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3C4743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3C4743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3C4743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3C4743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3C4743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AC0DB74-070F-455E-902E-7E7D9F0EDF01}" type="slidenum">
              <a:t>1</a:t>
            </a:fld>
            <a:endParaRPr lang="it-IT" sz="1200" b="0" i="0" u="none" strike="noStrike" kern="1200" cap="none" spc="0" baseline="0">
              <a:solidFill>
                <a:srgbClr val="3C4743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187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7CE6205-CBF1-45A8-8234-E2DCBED517D2}" type="slidenum">
              <a:t>11</a:t>
            </a:fld>
            <a:endParaRPr lang="it-IT" sz="1200" b="0" i="0" u="none" strike="noStrike" kern="0" cap="none" spc="0" baseline="0">
              <a:solidFill>
                <a:srgbClr val="3C4743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4871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72F89BF-CFAA-4DE0-913C-48D58B12D752}" type="slidenum">
              <a:t>2</a:t>
            </a:fld>
            <a:endParaRPr lang="it-IT" sz="1200" b="0" i="0" u="none" strike="noStrike" kern="1200" cap="none" spc="0" baseline="0">
              <a:solidFill>
                <a:srgbClr val="3C4743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2706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E56F97D-7055-4E89-9B4C-848104BF6600}" type="slidenum">
              <a:t>3</a:t>
            </a:fld>
            <a:endParaRPr lang="it-IT" sz="1200" b="0" i="0" u="none" strike="noStrike" kern="0" cap="none" spc="0" baseline="0">
              <a:solidFill>
                <a:srgbClr val="3C4743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2509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7C1B6F9-48D7-4E4B-89D5-D7189015BD94}" type="slidenum">
              <a:t>5</a:t>
            </a:fld>
            <a:endParaRPr lang="it-IT" sz="1200" b="0" i="0" u="none" strike="noStrike" kern="0" cap="none" spc="0" baseline="0">
              <a:solidFill>
                <a:srgbClr val="3C4743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4262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89C7F78-ECEE-482E-8EA7-6FD6F0BC90F7}" type="slidenum">
              <a:t>6</a:t>
            </a:fld>
            <a:endParaRPr lang="it-IT" sz="1200" b="0" i="0" u="none" strike="noStrike" kern="0" cap="none" spc="0" baseline="0">
              <a:solidFill>
                <a:srgbClr val="3C4743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1479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7806E01-E709-49D8-AA67-F94CA17D5688}" type="slidenum">
              <a:t>7</a:t>
            </a:fld>
            <a:endParaRPr lang="it-IT" sz="1200" b="0" i="0" u="none" strike="noStrike" kern="0" cap="none" spc="0" baseline="0">
              <a:solidFill>
                <a:srgbClr val="3C4743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9750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1446B76-36E0-4D33-AB0A-B9CE72CC031E}" type="slidenum">
              <a:t>8</a:t>
            </a:fld>
            <a:endParaRPr lang="it-IT" sz="1200" b="0" i="0" u="none" strike="noStrike" kern="0" cap="none" spc="0" baseline="0">
              <a:solidFill>
                <a:srgbClr val="3C4743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475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A0F5787-80E9-48F4-9CF5-DB059A71C780}" type="slidenum">
              <a:t>9</a:t>
            </a:fld>
            <a:endParaRPr lang="it-IT" sz="1200" b="0" i="0" u="none" strike="noStrike" kern="0" cap="none" spc="0" baseline="0">
              <a:solidFill>
                <a:srgbClr val="3C4743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1381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9F831BB-DCF9-4955-889D-5743D7D94193}" type="slidenum">
              <a:t>10</a:t>
            </a:fld>
            <a:endParaRPr lang="it-IT" sz="1200" b="0" i="0" u="none" strike="noStrike" kern="0" cap="none" spc="0" baseline="0">
              <a:solidFill>
                <a:srgbClr val="3C4743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793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8"/>
          <p:cNvSpPr/>
          <p:nvPr/>
        </p:nvSpPr>
        <p:spPr>
          <a:xfrm>
            <a:off x="2832536" y="1371600"/>
            <a:ext cx="9359469" cy="2971800"/>
          </a:xfrm>
          <a:prstGeom prst="rect">
            <a:avLst/>
          </a:prstGeom>
          <a:solidFill>
            <a:srgbClr val="E5E6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E5E6DA"/>
              </a:solidFill>
              <a:uFillTx/>
              <a:latin typeface="Calibri"/>
            </a:endParaRPr>
          </a:p>
        </p:txBody>
      </p:sp>
      <p:sp>
        <p:nvSpPr>
          <p:cNvPr id="3" name="Rettangolo 9"/>
          <p:cNvSpPr/>
          <p:nvPr/>
        </p:nvSpPr>
        <p:spPr>
          <a:xfrm>
            <a:off x="2832536" y="4462272"/>
            <a:ext cx="9359469" cy="1033272"/>
          </a:xfrm>
          <a:prstGeom prst="rect">
            <a:avLst/>
          </a:prstGeom>
          <a:solidFill>
            <a:srgbClr val="DDC2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E5E6DA"/>
              </a:solidFill>
              <a:uFillTx/>
              <a:latin typeface="Calibri"/>
            </a:endParaRPr>
          </a:p>
        </p:txBody>
      </p:sp>
      <p:sp>
        <p:nvSpPr>
          <p:cNvPr id="4" name="Titolo 1"/>
          <p:cNvSpPr txBox="1">
            <a:spLocks noGrp="1"/>
          </p:cNvSpPr>
          <p:nvPr>
            <p:ph type="ctrTitle"/>
          </p:nvPr>
        </p:nvSpPr>
        <p:spPr>
          <a:xfrm>
            <a:off x="3175199" y="1943840"/>
            <a:ext cx="8500061" cy="2387598"/>
          </a:xfrm>
        </p:spPr>
        <p:txBody>
          <a:bodyPr anchor="b"/>
          <a:lstStyle>
            <a:lvl1pPr>
              <a:lnSpc>
                <a:spcPct val="90000"/>
              </a:lnSpc>
              <a:defRPr sz="6000" b="1">
                <a:solidFill>
                  <a:srgbClr val="3C4743"/>
                </a:solidFill>
              </a:defRPr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5" name="Sottotitolo 2"/>
          <p:cNvSpPr txBox="1">
            <a:spLocks noGrp="1"/>
          </p:cNvSpPr>
          <p:nvPr>
            <p:ph type="subTitle" idx="1"/>
          </p:nvPr>
        </p:nvSpPr>
        <p:spPr>
          <a:xfrm>
            <a:off x="3175199" y="4538660"/>
            <a:ext cx="8500061" cy="865324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6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18FE0292-F862-40E7-9D9E-D7EAE16030CB}" type="datetime1">
              <a:rPr lang="it-IT"/>
              <a:pPr lvl="0"/>
              <a:t>22/01/2021</a:t>
            </a:fld>
            <a:endParaRPr lang="it-IT"/>
          </a:p>
        </p:txBody>
      </p:sp>
      <p:sp>
        <p:nvSpPr>
          <p:cNvPr id="7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it-IT"/>
          </a:p>
        </p:txBody>
      </p:sp>
      <p:sp>
        <p:nvSpPr>
          <p:cNvPr id="8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2C014DA0-26C1-48E0-B5F4-C80B9139EC6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8123462"/>
      </p:ext>
    </p:extLst>
  </p:cSld>
  <p:clrMapOvr>
    <a:masterClrMapping/>
  </p:clrMapOvr>
  <p:transition spd="med">
    <p:fade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0A33ED-4676-4EC8-BF87-1D02A9548462}" type="datetime1">
              <a:rPr lang="it-IT"/>
              <a:pPr lvl="0"/>
              <a:t>22/01/2021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838B74-D7D8-47C3-92B3-8C4892B3E84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387967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9"/>
          <p:cNvSpPr/>
          <p:nvPr/>
        </p:nvSpPr>
        <p:spPr>
          <a:xfrm rot="5400013">
            <a:off x="8267666" y="3370130"/>
            <a:ext cx="6858000" cy="118872"/>
          </a:xfrm>
          <a:prstGeom prst="rect">
            <a:avLst/>
          </a:prstGeom>
          <a:solidFill>
            <a:srgbClr val="DDC2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E5E6DA"/>
              </a:solidFill>
              <a:uFillTx/>
              <a:latin typeface="Calibri"/>
            </a:endParaRPr>
          </a:p>
        </p:txBody>
      </p:sp>
      <p:pic>
        <p:nvPicPr>
          <p:cNvPr id="3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13">
            <a:off x="7523372" y="2743539"/>
            <a:ext cx="6857433" cy="13714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10266343" y="462247"/>
            <a:ext cx="1370886" cy="5714716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5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378195" y="462247"/>
            <a:ext cx="9693088" cy="5714716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3"/>
          <p:cNvSpPr txBox="1">
            <a:spLocks noGrp="1"/>
          </p:cNvSpPr>
          <p:nvPr>
            <p:ph type="dt" sz="half" idx="7"/>
          </p:nvPr>
        </p:nvSpPr>
        <p:spPr>
          <a:xfrm>
            <a:off x="378195" y="6356351"/>
            <a:ext cx="1971949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6375649E-3AB6-480D-979E-819D5AFFFC44}" type="datetime1">
              <a:rPr lang="it-IT"/>
              <a:pPr lvl="0"/>
              <a:t>22/01/2021</a:t>
            </a:fld>
            <a:endParaRPr lang="it-IT"/>
          </a:p>
        </p:txBody>
      </p:sp>
      <p:sp>
        <p:nvSpPr>
          <p:cNvPr id="7" name="Segnaposto piè di pagina 4"/>
          <p:cNvSpPr txBox="1">
            <a:spLocks noGrp="1"/>
          </p:cNvSpPr>
          <p:nvPr>
            <p:ph type="ftr" sz="quarter" idx="9"/>
          </p:nvPr>
        </p:nvSpPr>
        <p:spPr>
          <a:xfrm>
            <a:off x="2382377" y="6356351"/>
            <a:ext cx="5687787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8" name="Segnaposto numero diapositiva 5"/>
          <p:cNvSpPr txBox="1">
            <a:spLocks noGrp="1"/>
          </p:cNvSpPr>
          <p:nvPr>
            <p:ph type="sldNum" sz="quarter" idx="8"/>
          </p:nvPr>
        </p:nvSpPr>
        <p:spPr>
          <a:xfrm>
            <a:off x="8102388" y="6356351"/>
            <a:ext cx="1968895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7732C270-A75F-4676-95A6-2CF4597D0EC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94334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8E6749-31A0-472C-9F7B-A2F482B28836}" type="datetime1">
              <a:rPr lang="it-IT"/>
              <a:pPr lvl="0"/>
              <a:t>22/01/2021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608E8A-03B3-4436-BAFD-9DFD4AD37D7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5035482"/>
      </p:ext>
    </p:extLst>
  </p:cSld>
  <p:clrMapOvr>
    <a:masterClrMapping/>
  </p:clrMapOvr>
  <p:transition spd="med">
    <p:fad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7"/>
          <p:cNvSpPr/>
          <p:nvPr/>
        </p:nvSpPr>
        <p:spPr>
          <a:xfrm>
            <a:off x="3502151" y="-20638"/>
            <a:ext cx="7315200" cy="4343400"/>
          </a:xfrm>
          <a:prstGeom prst="rect">
            <a:avLst/>
          </a:prstGeom>
          <a:solidFill>
            <a:srgbClr val="E5E6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E5E6DA"/>
              </a:solidFill>
              <a:uFillTx/>
              <a:latin typeface="Calibri"/>
            </a:endParaRPr>
          </a:p>
        </p:txBody>
      </p:sp>
      <p:sp>
        <p:nvSpPr>
          <p:cNvPr id="3" name="Rettangolo 8"/>
          <p:cNvSpPr/>
          <p:nvPr/>
        </p:nvSpPr>
        <p:spPr>
          <a:xfrm>
            <a:off x="3502151" y="4462272"/>
            <a:ext cx="7315200" cy="1719072"/>
          </a:xfrm>
          <a:prstGeom prst="rect">
            <a:avLst/>
          </a:prstGeom>
          <a:solidFill>
            <a:srgbClr val="DDC2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E5E6DA"/>
              </a:solidFill>
              <a:uFillTx/>
              <a:latin typeface="Calibri"/>
            </a:endParaRPr>
          </a:p>
        </p:txBody>
      </p:sp>
      <p:sp>
        <p:nvSpPr>
          <p:cNvPr id="4" name="Titolo 1"/>
          <p:cNvSpPr txBox="1">
            <a:spLocks noGrp="1"/>
          </p:cNvSpPr>
          <p:nvPr>
            <p:ph type="title"/>
          </p:nvPr>
        </p:nvSpPr>
        <p:spPr>
          <a:xfrm>
            <a:off x="3838011" y="658349"/>
            <a:ext cx="6597460" cy="3664421"/>
          </a:xfrm>
        </p:spPr>
        <p:txBody>
          <a:bodyPr anchor="b"/>
          <a:lstStyle>
            <a:lvl1pPr>
              <a:lnSpc>
                <a:spcPct val="90000"/>
              </a:lnSpc>
              <a:defRPr sz="5000" b="1">
                <a:solidFill>
                  <a:srgbClr val="3C4743"/>
                </a:solidFill>
              </a:defRPr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5" name="Segnaposto testo 2"/>
          <p:cNvSpPr txBox="1">
            <a:spLocks noGrp="1"/>
          </p:cNvSpPr>
          <p:nvPr>
            <p:ph type="body" idx="1"/>
          </p:nvPr>
        </p:nvSpPr>
        <p:spPr>
          <a:xfrm>
            <a:off x="3838011" y="4589465"/>
            <a:ext cx="6597469" cy="150018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49E9A08E-F7D3-42D9-A38A-6AAE9DEA17FE}" type="datetime1">
              <a:rPr lang="it-IT"/>
              <a:pPr lvl="0"/>
              <a:t>22/01/2021</a:t>
            </a:fld>
            <a:endParaRPr lang="it-IT"/>
          </a:p>
        </p:txBody>
      </p:sp>
      <p:sp>
        <p:nvSpPr>
          <p:cNvPr id="7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it-IT"/>
          </a:p>
        </p:txBody>
      </p:sp>
      <p:sp>
        <p:nvSpPr>
          <p:cNvPr id="8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ABF16A7-F0BD-400D-8272-610728C8114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84412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1280160" y="2194560"/>
            <a:ext cx="4489704" cy="39867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415366" y="2194560"/>
            <a:ext cx="4493425" cy="39867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F839B8-A6AD-4A56-BF03-B8CA062472E6}" type="datetime1">
              <a:rPr lang="it-IT"/>
              <a:pPr lvl="0"/>
              <a:t>22/01/2021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5A2E12-61F7-4ABF-9396-9238E9E0DD0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813920"/>
      </p:ext>
    </p:extLst>
  </p:cSld>
  <p:clrMapOvr>
    <a:masterClrMapping/>
  </p:clrMapOvr>
  <p:transition spd="med">
    <p:fade/>
  </p:transition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1280160" y="1828452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4294967295"/>
          </p:nvPr>
        </p:nvSpPr>
        <p:spPr>
          <a:xfrm>
            <a:off x="1280160" y="2743190"/>
            <a:ext cx="4489704" cy="343377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4294967295"/>
          </p:nvPr>
        </p:nvSpPr>
        <p:spPr>
          <a:xfrm>
            <a:off x="6419088" y="1828452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294967295"/>
          </p:nvPr>
        </p:nvSpPr>
        <p:spPr>
          <a:xfrm>
            <a:off x="6419088" y="2743190"/>
            <a:ext cx="4489704" cy="343377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ED56BF-2369-46BE-B122-4D9F7311A4DF}" type="datetime1">
              <a:rPr lang="it-IT"/>
              <a:pPr lvl="0"/>
              <a:t>22/01/2021</a:t>
            </a:fld>
            <a:endParaRPr lang="it-IT"/>
          </a:p>
        </p:txBody>
      </p:sp>
      <p:sp>
        <p:nvSpPr>
          <p:cNvPr id="8" name="Segnaposto piè di pagina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egnaposto numero diapositiva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7B89CCC-DE51-4B74-A823-3F4BFCD0448B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704785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A6C51E-E47B-46BE-8375-1EE3788DCE05}" type="datetime1">
              <a:rPr lang="it-IT"/>
              <a:pPr lvl="0"/>
              <a:t>22/01/2021</a:t>
            </a:fld>
            <a:endParaRPr lang="it-IT"/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FE605D-00A0-447A-8A6C-01F9DBFC682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23496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A34661-288C-437A-9B7A-268D8366B9FB}" type="datetime1">
              <a:rPr lang="it-IT"/>
              <a:pPr lvl="0"/>
              <a:t>22/01/2021</a:t>
            </a:fld>
            <a:endParaRPr lang="it-IT"/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125533-F8B3-41A0-AF8D-53E386E6EEA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4220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1291818" y="2465295"/>
            <a:ext cx="3834874" cy="37116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4294967295"/>
          </p:nvPr>
        </p:nvSpPr>
        <p:spPr>
          <a:xfrm>
            <a:off x="5518897" y="2465295"/>
            <a:ext cx="5174507" cy="371166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8EF882-FB70-49A2-BE38-C27352AA9C07}" type="datetime1">
              <a:rPr lang="it-IT"/>
              <a:pPr lvl="0"/>
              <a:t>22/01/2021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283AFD-72EE-44AD-82F0-EDACD28EE85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437823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3"/>
          <p:cNvSpPr txBox="1">
            <a:spLocks noGrp="1"/>
          </p:cNvSpPr>
          <p:nvPr>
            <p:ph type="body" idx="2"/>
          </p:nvPr>
        </p:nvSpPr>
        <p:spPr>
          <a:xfrm>
            <a:off x="1291818" y="2465295"/>
            <a:ext cx="3834874" cy="37116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immagine 2" descr="Segnaposto vuoto per aggiungere un'immagine. Fare clic sul segnaposto e selezionare l'immagine che si vuole aggiungere"/>
          <p:cNvSpPr txBox="1">
            <a:spLocks noGrp="1"/>
          </p:cNvSpPr>
          <p:nvPr>
            <p:ph type="pic" idx="1"/>
          </p:nvPr>
        </p:nvSpPr>
        <p:spPr>
          <a:xfrm>
            <a:off x="5518897" y="1828452"/>
            <a:ext cx="5389894" cy="5029547"/>
          </a:xfrm>
        </p:spPr>
        <p:txBody>
          <a:bodyPr tIns="1371600" anchorCtr="1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it-IT"/>
              <a:t>Fare clic sull'icona per inserire un'immagine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16503E-B8BF-4449-AAD7-9DE695F3FD15}" type="datetime1">
              <a:rPr lang="it-IT"/>
              <a:pPr lvl="0"/>
              <a:t>22/01/2021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AEE563-CD97-4B12-AB42-C58FBF991C1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53393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solidFill>
            <a:srgbClr val="DDC2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E5E6DA"/>
              </a:solidFill>
              <a:uFillTx/>
              <a:latin typeface="Calibri"/>
            </a:endParaRPr>
          </a:p>
        </p:txBody>
      </p:sp>
      <p:pic>
        <p:nvPicPr>
          <p:cNvPr id="3" name="Immagin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457200"/>
            <a:ext cx="12188952" cy="13712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egnaposto titolo 1"/>
          <p:cNvSpPr txBox="1">
            <a:spLocks noGrp="1"/>
          </p:cNvSpPr>
          <p:nvPr>
            <p:ph type="title"/>
          </p:nvPr>
        </p:nvSpPr>
        <p:spPr>
          <a:xfrm>
            <a:off x="1280160" y="466344"/>
            <a:ext cx="9628632" cy="13621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5" name="Segnaposto testo 2"/>
          <p:cNvSpPr txBox="1">
            <a:spLocks noGrp="1"/>
          </p:cNvSpPr>
          <p:nvPr>
            <p:ph type="body" idx="1"/>
          </p:nvPr>
        </p:nvSpPr>
        <p:spPr>
          <a:xfrm>
            <a:off x="1280160" y="2190746"/>
            <a:ext cx="9628632" cy="39862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  <a:p>
            <a:pPr lvl="5"/>
            <a:r>
              <a:rPr lang="it-IT"/>
              <a:t>Sesto</a:t>
            </a:r>
          </a:p>
          <a:p>
            <a:pPr lvl="6"/>
            <a:r>
              <a:rPr lang="it-IT"/>
              <a:t>Settimo</a:t>
            </a:r>
          </a:p>
          <a:p>
            <a:pPr lvl="7"/>
            <a:r>
              <a:rPr lang="it-IT"/>
              <a:t>Ottavo</a:t>
            </a:r>
          </a:p>
          <a:p>
            <a:pPr lvl="8"/>
            <a:r>
              <a:rPr lang="it-IT"/>
              <a:t>Nono</a:t>
            </a:r>
          </a:p>
        </p:txBody>
      </p:sp>
      <p:sp>
        <p:nvSpPr>
          <p:cNvPr id="6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1280160" y="6356351"/>
            <a:ext cx="197194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3C4743"/>
                </a:solidFill>
                <a:uFillTx/>
                <a:latin typeface="Calibri"/>
              </a:defRPr>
            </a:lvl1pPr>
          </a:lstStyle>
          <a:p>
            <a:pPr lvl="0"/>
            <a:fld id="{45B7E7EB-B21F-418A-9DD8-FEEC0AC8D82B}" type="datetime1">
              <a:rPr lang="it-IT"/>
              <a:pPr lvl="0"/>
              <a:t>22/01/2021</a:t>
            </a:fld>
            <a:endParaRPr lang="it-IT"/>
          </a:p>
        </p:txBody>
      </p:sp>
      <p:sp>
        <p:nvSpPr>
          <p:cNvPr id="7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252109" y="6356351"/>
            <a:ext cx="568778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3C4743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8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8939896" y="6356351"/>
            <a:ext cx="196889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3C4743"/>
                </a:solidFill>
                <a:uFillTx/>
                <a:latin typeface="Calibri"/>
              </a:defRPr>
            </a:lvl1pPr>
          </a:lstStyle>
          <a:p>
            <a:pPr lvl="0"/>
            <a:fld id="{EE6C6D05-638F-40A9-877B-7E4E198ED765}" type="slidenum"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marL="0" marR="0" lvl="0" indent="0" algn="l" defTabSz="914400" rtl="0" fontAlgn="auto" hangingPunct="1">
        <a:lnSpc>
          <a:spcPct val="95000"/>
        </a:lnSpc>
        <a:spcBef>
          <a:spcPts val="0"/>
        </a:spcBef>
        <a:spcAft>
          <a:spcPts val="0"/>
        </a:spcAft>
        <a:buNone/>
        <a:tabLst/>
        <a:defRPr lang="it-IT" sz="3000" b="0" i="0" u="none" strike="noStrike" kern="1200" cap="none" spc="0" baseline="0">
          <a:solidFill>
            <a:srgbClr val="E5E6DA"/>
          </a:solidFill>
          <a:uFillTx/>
          <a:latin typeface="Calibri"/>
        </a:defRPr>
      </a:lvl1pPr>
    </p:titleStyle>
    <p:bodyStyle>
      <a:lvl1pPr marL="228600" marR="0" lvl="0" indent="-228600" algn="l" defTabSz="914400" rtl="0" fontAlgn="auto" hangingPunct="1">
        <a:lnSpc>
          <a:spcPct val="100000"/>
        </a:lnSpc>
        <a:spcBef>
          <a:spcPts val="1500"/>
        </a:spcBef>
        <a:spcAft>
          <a:spcPts val="0"/>
        </a:spcAft>
        <a:buSzPct val="100000"/>
        <a:buFont typeface="Wingdings" pitchFamily="2"/>
        <a:buChar char="§"/>
        <a:tabLst/>
        <a:defRPr lang="it-IT" sz="2200" b="0" i="0" u="none" strike="noStrike" kern="1200" cap="none" spc="0" baseline="0">
          <a:solidFill>
            <a:srgbClr val="3C4743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100000"/>
        </a:lnSpc>
        <a:spcBef>
          <a:spcPts val="300"/>
        </a:spcBef>
        <a:spcAft>
          <a:spcPts val="0"/>
        </a:spcAft>
        <a:buSzPct val="100000"/>
        <a:buFont typeface="Wingdings" pitchFamily="2"/>
        <a:buChar char="§"/>
        <a:tabLst/>
        <a:defRPr lang="it-IT" sz="2000" b="0" i="0" u="none" strike="noStrike" kern="1200" cap="none" spc="0" baseline="0">
          <a:solidFill>
            <a:srgbClr val="3C4743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300"/>
        </a:spcBef>
        <a:spcAft>
          <a:spcPts val="0"/>
        </a:spcAft>
        <a:buSzPct val="100000"/>
        <a:buFont typeface="Wingdings" pitchFamily="2"/>
        <a:buChar char="§"/>
        <a:tabLst/>
        <a:defRPr lang="it-IT" sz="1800" b="0" i="0" u="none" strike="noStrike" kern="1200" cap="none" spc="0" baseline="0">
          <a:solidFill>
            <a:srgbClr val="3C4743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Wingdings" pitchFamily="2"/>
        <a:buChar char="§"/>
        <a:tabLst/>
        <a:defRPr lang="it-IT" sz="1600" b="0" i="0" u="none" strike="noStrike" kern="1200" cap="none" spc="0" baseline="0">
          <a:solidFill>
            <a:srgbClr val="3C4743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Wingdings" pitchFamily="2"/>
        <a:buChar char="§"/>
        <a:tabLst/>
        <a:defRPr lang="it-IT" sz="1600" b="0" i="0" u="none" strike="noStrike" kern="1200" cap="none" spc="0" baseline="0">
          <a:solidFill>
            <a:srgbClr val="3C4743"/>
          </a:solidFill>
          <a:uFillTx/>
          <a:latin typeface="Calibri"/>
        </a:defRPr>
      </a:lvl5pPr>
      <a:lvl6pPr marL="2514600" marR="0" lvl="5" indent="-22860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Wingdings" pitchFamily="2"/>
        <a:buChar char="§"/>
        <a:tabLst/>
        <a:defRPr lang="it-IT" sz="1600" b="0" i="0" u="none" strike="noStrike" kern="1200" cap="none" spc="0" baseline="0">
          <a:solidFill>
            <a:srgbClr val="3C4743"/>
          </a:solidFill>
          <a:uFillTx/>
          <a:latin typeface="Calibri"/>
        </a:defRPr>
      </a:lvl6pPr>
      <a:lvl7pPr marL="2971800" marR="0" lvl="6" indent="-22860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Wingdings" pitchFamily="2"/>
        <a:buChar char="§"/>
        <a:tabLst/>
        <a:defRPr lang="it-IT" sz="1600" b="0" i="0" u="none" strike="noStrike" kern="1200" cap="none" spc="0" baseline="0">
          <a:solidFill>
            <a:srgbClr val="3C4743"/>
          </a:solidFill>
          <a:uFillTx/>
          <a:latin typeface="Calibri"/>
        </a:defRPr>
      </a:lvl7pPr>
      <a:lvl8pPr marL="3429000" marR="0" lvl="7" indent="-22860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Wingdings" pitchFamily="2"/>
        <a:buChar char="§"/>
        <a:tabLst/>
        <a:defRPr lang="it-IT" sz="1600" b="0" i="0" u="none" strike="noStrike" kern="1200" cap="none" spc="0" baseline="0">
          <a:solidFill>
            <a:srgbClr val="3C4743"/>
          </a:solidFill>
          <a:uFillTx/>
          <a:latin typeface="Calibri"/>
        </a:defRPr>
      </a:lvl8pPr>
      <a:lvl9pPr marL="3886200" marR="0" lvl="8" indent="-22860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Wingdings" pitchFamily="2"/>
        <a:buChar char="§"/>
        <a:tabLst/>
        <a:defRPr lang="it-IT" sz="1600" b="0" i="0" u="none" strike="noStrike" kern="1200" cap="none" spc="0" baseline="0">
          <a:solidFill>
            <a:srgbClr val="3C4743"/>
          </a:solidFill>
          <a:uFillTx/>
          <a:latin typeface="Calibri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11.xml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3.xml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4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6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9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10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it-IT"/>
              <a:t>Presentation drawings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it-IT"/>
              <a:t>On ecology</a:t>
            </a:r>
          </a:p>
        </p:txBody>
      </p:sp>
      <p:pic>
        <p:nvPicPr>
          <p:cNvPr id="4" name="Immagin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799991">
            <a:off x="10882712" y="6027734"/>
            <a:ext cx="792547" cy="6096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Happy Life – FREDJI (No Copyright Music)"/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17543" y="28741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9557" y="996284"/>
            <a:ext cx="6736960" cy="4790367"/>
          </a:xfrm>
        </p:spPr>
      </p:pic>
      <p:sp>
        <p:nvSpPr>
          <p:cNvPr id="3" name="Freccia a sinistra 5">
            <a:hlinkClick r:id="rId4" action="ppaction://hlinksldjump"/>
          </p:cNvPr>
          <p:cNvSpPr/>
          <p:nvPr/>
        </p:nvSpPr>
        <p:spPr>
          <a:xfrm>
            <a:off x="436726" y="6155137"/>
            <a:ext cx="777925" cy="573209"/>
          </a:xfrm>
          <a:custGeom>
            <a:avLst>
              <a:gd name="f0" fmla="val 7958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val f7"/>
              <a:gd name="f15" fmla="val f8"/>
              <a:gd name="f16" fmla="pin 0 f0 21600"/>
              <a:gd name="f17" fmla="pin 0 f1 108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2"/>
              <a:gd name="f29" fmla="*/ f21 f22 1"/>
              <a:gd name="f30" fmla="*/ f22 f13 1"/>
              <a:gd name="f31" fmla="*/ f21 f12 1"/>
              <a:gd name="f32" fmla="+- f25 0 f3"/>
              <a:gd name="f33" fmla="+- f26 0 f3"/>
              <a:gd name="f34" fmla="*/ 21600 f27 1"/>
              <a:gd name="f35" fmla="*/ 0 f27 1"/>
              <a:gd name="f36" fmla="*/ f29 1 10800"/>
              <a:gd name="f37" fmla="*/ f28 f13 1"/>
              <a:gd name="f38" fmla="+- f21 0 f36"/>
              <a:gd name="f39" fmla="*/ f35 1 f27"/>
              <a:gd name="f40" fmla="*/ f34 1 f27"/>
              <a:gd name="f41" fmla="*/ f38 f12 1"/>
              <a:gd name="f42" fmla="*/ f40 f12 1"/>
              <a:gd name="f43" fmla="*/ f39 f13 1"/>
              <a:gd name="f44" fmla="*/ f40 f13 1"/>
            </a:gdLst>
            <a:ahLst>
              <a:ahXY gdRefX="f0" minX="f7" maxX="f8" gdRefY="f1" minY="f7" maxY="f9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3"/>
              </a:cxn>
              <a:cxn ang="f33">
                <a:pos x="f31" y="f44"/>
              </a:cxn>
            </a:cxnLst>
            <a:rect l="f41" t="f30" r="f42" b="f37"/>
            <a:pathLst>
              <a:path w="21600" h="21600">
                <a:moveTo>
                  <a:pt x="f8" y="f22"/>
                </a:moveTo>
                <a:lnTo>
                  <a:pt x="f21" y="f22"/>
                </a:lnTo>
                <a:lnTo>
                  <a:pt x="f21" y="f7"/>
                </a:lnTo>
                <a:lnTo>
                  <a:pt x="f7" y="f9"/>
                </a:lnTo>
                <a:lnTo>
                  <a:pt x="f21" y="f8"/>
                </a:lnTo>
                <a:lnTo>
                  <a:pt x="f21" y="f28"/>
                </a:lnTo>
                <a:lnTo>
                  <a:pt x="f8" y="f28"/>
                </a:lnTo>
                <a:close/>
              </a:path>
            </a:pathLst>
          </a:custGeom>
          <a:solidFill>
            <a:srgbClr val="44546A"/>
          </a:solidFill>
          <a:ln w="12701" cap="flat">
            <a:solidFill>
              <a:srgbClr val="44546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Immagin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799991">
            <a:off x="11213423" y="6173288"/>
            <a:ext cx="792547" cy="6096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sellaDiTesto 7"/>
          <p:cNvSpPr txBox="1"/>
          <p:nvPr/>
        </p:nvSpPr>
        <p:spPr>
          <a:xfrm>
            <a:off x="7110484" y="1201082"/>
            <a:ext cx="4895487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Antonio Di stefano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5915" y="1187357"/>
            <a:ext cx="7410736" cy="4599294"/>
          </a:xfrm>
        </p:spPr>
      </p:pic>
      <p:sp>
        <p:nvSpPr>
          <p:cNvPr id="3" name="Freccia a sinistra 5">
            <a:hlinkClick r:id="rId4" action="ppaction://hlinksldjump"/>
          </p:cNvPr>
          <p:cNvSpPr/>
          <p:nvPr/>
        </p:nvSpPr>
        <p:spPr>
          <a:xfrm>
            <a:off x="436726" y="6155137"/>
            <a:ext cx="777925" cy="573209"/>
          </a:xfrm>
          <a:custGeom>
            <a:avLst>
              <a:gd name="f0" fmla="val 7958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val f7"/>
              <a:gd name="f15" fmla="val f8"/>
              <a:gd name="f16" fmla="pin 0 f0 21600"/>
              <a:gd name="f17" fmla="pin 0 f1 108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2"/>
              <a:gd name="f29" fmla="*/ f21 f22 1"/>
              <a:gd name="f30" fmla="*/ f22 f13 1"/>
              <a:gd name="f31" fmla="*/ f21 f12 1"/>
              <a:gd name="f32" fmla="+- f25 0 f3"/>
              <a:gd name="f33" fmla="+- f26 0 f3"/>
              <a:gd name="f34" fmla="*/ 21600 f27 1"/>
              <a:gd name="f35" fmla="*/ 0 f27 1"/>
              <a:gd name="f36" fmla="*/ f29 1 10800"/>
              <a:gd name="f37" fmla="*/ f28 f13 1"/>
              <a:gd name="f38" fmla="+- f21 0 f36"/>
              <a:gd name="f39" fmla="*/ f35 1 f27"/>
              <a:gd name="f40" fmla="*/ f34 1 f27"/>
              <a:gd name="f41" fmla="*/ f38 f12 1"/>
              <a:gd name="f42" fmla="*/ f40 f12 1"/>
              <a:gd name="f43" fmla="*/ f39 f13 1"/>
              <a:gd name="f44" fmla="*/ f40 f13 1"/>
            </a:gdLst>
            <a:ahLst>
              <a:ahXY gdRefX="f0" minX="f7" maxX="f8" gdRefY="f1" minY="f7" maxY="f9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3"/>
              </a:cxn>
              <a:cxn ang="f33">
                <a:pos x="f31" y="f44"/>
              </a:cxn>
            </a:cxnLst>
            <a:rect l="f41" t="f30" r="f42" b="f37"/>
            <a:pathLst>
              <a:path w="21600" h="21600">
                <a:moveTo>
                  <a:pt x="f8" y="f22"/>
                </a:moveTo>
                <a:lnTo>
                  <a:pt x="f21" y="f22"/>
                </a:lnTo>
                <a:lnTo>
                  <a:pt x="f21" y="f7"/>
                </a:lnTo>
                <a:lnTo>
                  <a:pt x="f7" y="f9"/>
                </a:lnTo>
                <a:lnTo>
                  <a:pt x="f21" y="f8"/>
                </a:lnTo>
                <a:lnTo>
                  <a:pt x="f21" y="f28"/>
                </a:lnTo>
                <a:lnTo>
                  <a:pt x="f8" y="f28"/>
                </a:lnTo>
                <a:close/>
              </a:path>
            </a:pathLst>
          </a:custGeom>
          <a:solidFill>
            <a:srgbClr val="44546A"/>
          </a:solidFill>
          <a:ln w="12701" cap="flat">
            <a:solidFill>
              <a:srgbClr val="44546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CasellaDiTesto 7"/>
          <p:cNvSpPr txBox="1"/>
          <p:nvPr/>
        </p:nvSpPr>
        <p:spPr>
          <a:xfrm>
            <a:off x="7296509" y="1405798"/>
            <a:ext cx="4895487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Salvatore Karol Lavenia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1769" y="1310188"/>
            <a:ext cx="5807262" cy="4490115"/>
          </a:xfrm>
        </p:spPr>
      </p:pic>
      <p:sp>
        <p:nvSpPr>
          <p:cNvPr id="3" name="Freccia a sinistra 5">
            <a:hlinkClick r:id="rId4" action="ppaction://hlinksldjump"/>
          </p:cNvPr>
          <p:cNvSpPr/>
          <p:nvPr/>
        </p:nvSpPr>
        <p:spPr>
          <a:xfrm>
            <a:off x="436726" y="6155137"/>
            <a:ext cx="777925" cy="573209"/>
          </a:xfrm>
          <a:custGeom>
            <a:avLst>
              <a:gd name="f0" fmla="val 7958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val f7"/>
              <a:gd name="f15" fmla="val f8"/>
              <a:gd name="f16" fmla="pin 0 f0 21600"/>
              <a:gd name="f17" fmla="pin 0 f1 108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2"/>
              <a:gd name="f29" fmla="*/ f21 f22 1"/>
              <a:gd name="f30" fmla="*/ f22 f13 1"/>
              <a:gd name="f31" fmla="*/ f21 f12 1"/>
              <a:gd name="f32" fmla="+- f25 0 f3"/>
              <a:gd name="f33" fmla="+- f26 0 f3"/>
              <a:gd name="f34" fmla="*/ 21600 f27 1"/>
              <a:gd name="f35" fmla="*/ 0 f27 1"/>
              <a:gd name="f36" fmla="*/ f29 1 10800"/>
              <a:gd name="f37" fmla="*/ f28 f13 1"/>
              <a:gd name="f38" fmla="+- f21 0 f36"/>
              <a:gd name="f39" fmla="*/ f35 1 f27"/>
              <a:gd name="f40" fmla="*/ f34 1 f27"/>
              <a:gd name="f41" fmla="*/ f38 f12 1"/>
              <a:gd name="f42" fmla="*/ f40 f12 1"/>
              <a:gd name="f43" fmla="*/ f39 f13 1"/>
              <a:gd name="f44" fmla="*/ f40 f13 1"/>
            </a:gdLst>
            <a:ahLst>
              <a:ahXY gdRefX="f0" minX="f7" maxX="f8" gdRefY="f1" minY="f7" maxY="f9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3"/>
              </a:cxn>
              <a:cxn ang="f33">
                <a:pos x="f31" y="f44"/>
              </a:cxn>
            </a:cxnLst>
            <a:rect l="f41" t="f30" r="f42" b="f37"/>
            <a:pathLst>
              <a:path w="21600" h="21600">
                <a:moveTo>
                  <a:pt x="f8" y="f22"/>
                </a:moveTo>
                <a:lnTo>
                  <a:pt x="f21" y="f22"/>
                </a:lnTo>
                <a:lnTo>
                  <a:pt x="f21" y="f7"/>
                </a:lnTo>
                <a:lnTo>
                  <a:pt x="f7" y="f9"/>
                </a:lnTo>
                <a:lnTo>
                  <a:pt x="f21" y="f8"/>
                </a:lnTo>
                <a:lnTo>
                  <a:pt x="f21" y="f28"/>
                </a:lnTo>
                <a:lnTo>
                  <a:pt x="f8" y="f28"/>
                </a:lnTo>
                <a:close/>
              </a:path>
            </a:pathLst>
          </a:custGeom>
          <a:solidFill>
            <a:srgbClr val="44546A"/>
          </a:solidFill>
          <a:ln w="12701" cap="flat">
            <a:solidFill>
              <a:srgbClr val="44546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Immagin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799991">
            <a:off x="11213423" y="6118698"/>
            <a:ext cx="792547" cy="6096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sellaDiTesto 7"/>
          <p:cNvSpPr txBox="1"/>
          <p:nvPr/>
        </p:nvSpPr>
        <p:spPr>
          <a:xfrm>
            <a:off x="7296509" y="1310188"/>
            <a:ext cx="4895487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Fabio Seminara</a:t>
            </a:r>
            <a:endParaRPr lang="it-IT" sz="2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1769" y="1173705"/>
            <a:ext cx="6708020" cy="4435452"/>
          </a:xfrm>
        </p:spPr>
      </p:pic>
      <p:sp>
        <p:nvSpPr>
          <p:cNvPr id="3" name="Freccia a sinistra 5">
            <a:hlinkClick r:id="rId4" action="ppaction://hlinksldjump"/>
          </p:cNvPr>
          <p:cNvSpPr/>
          <p:nvPr/>
        </p:nvSpPr>
        <p:spPr>
          <a:xfrm>
            <a:off x="436726" y="6155137"/>
            <a:ext cx="777925" cy="573209"/>
          </a:xfrm>
          <a:custGeom>
            <a:avLst>
              <a:gd name="f0" fmla="val 7958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val f7"/>
              <a:gd name="f15" fmla="val f8"/>
              <a:gd name="f16" fmla="pin 0 f0 21600"/>
              <a:gd name="f17" fmla="pin 0 f1 108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2"/>
              <a:gd name="f29" fmla="*/ f21 f22 1"/>
              <a:gd name="f30" fmla="*/ f22 f13 1"/>
              <a:gd name="f31" fmla="*/ f21 f12 1"/>
              <a:gd name="f32" fmla="+- f25 0 f3"/>
              <a:gd name="f33" fmla="+- f26 0 f3"/>
              <a:gd name="f34" fmla="*/ 21600 f27 1"/>
              <a:gd name="f35" fmla="*/ 0 f27 1"/>
              <a:gd name="f36" fmla="*/ f29 1 10800"/>
              <a:gd name="f37" fmla="*/ f28 f13 1"/>
              <a:gd name="f38" fmla="+- f21 0 f36"/>
              <a:gd name="f39" fmla="*/ f35 1 f27"/>
              <a:gd name="f40" fmla="*/ f34 1 f27"/>
              <a:gd name="f41" fmla="*/ f38 f12 1"/>
              <a:gd name="f42" fmla="*/ f40 f12 1"/>
              <a:gd name="f43" fmla="*/ f39 f13 1"/>
              <a:gd name="f44" fmla="*/ f40 f13 1"/>
            </a:gdLst>
            <a:ahLst>
              <a:ahXY gdRefX="f0" minX="f7" maxX="f8" gdRefY="f1" minY="f7" maxY="f9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3"/>
              </a:cxn>
              <a:cxn ang="f33">
                <a:pos x="f31" y="f44"/>
              </a:cxn>
            </a:cxnLst>
            <a:rect l="f41" t="f30" r="f42" b="f37"/>
            <a:pathLst>
              <a:path w="21600" h="21600">
                <a:moveTo>
                  <a:pt x="f8" y="f22"/>
                </a:moveTo>
                <a:lnTo>
                  <a:pt x="f21" y="f22"/>
                </a:lnTo>
                <a:lnTo>
                  <a:pt x="f21" y="f7"/>
                </a:lnTo>
                <a:lnTo>
                  <a:pt x="f7" y="f9"/>
                </a:lnTo>
                <a:lnTo>
                  <a:pt x="f21" y="f8"/>
                </a:lnTo>
                <a:lnTo>
                  <a:pt x="f21" y="f28"/>
                </a:lnTo>
                <a:lnTo>
                  <a:pt x="f8" y="f28"/>
                </a:lnTo>
                <a:close/>
              </a:path>
            </a:pathLst>
          </a:custGeom>
          <a:solidFill>
            <a:srgbClr val="44546A"/>
          </a:solidFill>
          <a:ln w="12701" cap="flat">
            <a:solidFill>
              <a:srgbClr val="44546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Immagin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799991">
            <a:off x="11213423" y="6173288"/>
            <a:ext cx="792547" cy="6096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sellaDiTesto 7"/>
          <p:cNvSpPr txBox="1"/>
          <p:nvPr/>
        </p:nvSpPr>
        <p:spPr>
          <a:xfrm>
            <a:off x="7291471" y="1173705"/>
            <a:ext cx="4895487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Salvatore Karol Lavenia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814" y="818863"/>
            <a:ext cx="4297140" cy="5186147"/>
          </a:xfrm>
        </p:spPr>
      </p:pic>
      <p:pic>
        <p:nvPicPr>
          <p:cNvPr id="3" name="Segnaposto contenuto 5"/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4615955" y="818863"/>
            <a:ext cx="4614848" cy="5186147"/>
          </a:xfrm>
        </p:spPr>
      </p:pic>
      <p:sp>
        <p:nvSpPr>
          <p:cNvPr id="4" name="Freccia a sinistra 6">
            <a:hlinkClick r:id="rId4" action="ppaction://hlinksldjump"/>
          </p:cNvPr>
          <p:cNvSpPr/>
          <p:nvPr/>
        </p:nvSpPr>
        <p:spPr>
          <a:xfrm>
            <a:off x="436726" y="6155137"/>
            <a:ext cx="777925" cy="573209"/>
          </a:xfrm>
          <a:custGeom>
            <a:avLst>
              <a:gd name="f0" fmla="val 7958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val f7"/>
              <a:gd name="f15" fmla="val f8"/>
              <a:gd name="f16" fmla="pin 0 f0 21600"/>
              <a:gd name="f17" fmla="pin 0 f1 108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2"/>
              <a:gd name="f29" fmla="*/ f21 f22 1"/>
              <a:gd name="f30" fmla="*/ f22 f13 1"/>
              <a:gd name="f31" fmla="*/ f21 f12 1"/>
              <a:gd name="f32" fmla="+- f25 0 f3"/>
              <a:gd name="f33" fmla="+- f26 0 f3"/>
              <a:gd name="f34" fmla="*/ 21600 f27 1"/>
              <a:gd name="f35" fmla="*/ 0 f27 1"/>
              <a:gd name="f36" fmla="*/ f29 1 10800"/>
              <a:gd name="f37" fmla="*/ f28 f13 1"/>
              <a:gd name="f38" fmla="+- f21 0 f36"/>
              <a:gd name="f39" fmla="*/ f35 1 f27"/>
              <a:gd name="f40" fmla="*/ f34 1 f27"/>
              <a:gd name="f41" fmla="*/ f38 f12 1"/>
              <a:gd name="f42" fmla="*/ f40 f12 1"/>
              <a:gd name="f43" fmla="*/ f39 f13 1"/>
              <a:gd name="f44" fmla="*/ f40 f13 1"/>
            </a:gdLst>
            <a:ahLst>
              <a:ahXY gdRefX="f0" minX="f7" maxX="f8" gdRefY="f1" minY="f7" maxY="f9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3"/>
              </a:cxn>
              <a:cxn ang="f33">
                <a:pos x="f31" y="f44"/>
              </a:cxn>
            </a:cxnLst>
            <a:rect l="f41" t="f30" r="f42" b="f37"/>
            <a:pathLst>
              <a:path w="21600" h="21600">
                <a:moveTo>
                  <a:pt x="f8" y="f22"/>
                </a:moveTo>
                <a:lnTo>
                  <a:pt x="f21" y="f22"/>
                </a:lnTo>
                <a:lnTo>
                  <a:pt x="f21" y="f7"/>
                </a:lnTo>
                <a:lnTo>
                  <a:pt x="f7" y="f9"/>
                </a:lnTo>
                <a:lnTo>
                  <a:pt x="f21" y="f8"/>
                </a:lnTo>
                <a:lnTo>
                  <a:pt x="f21" y="f28"/>
                </a:lnTo>
                <a:lnTo>
                  <a:pt x="f8" y="f28"/>
                </a:lnTo>
                <a:close/>
              </a:path>
            </a:pathLst>
          </a:custGeom>
          <a:solidFill>
            <a:srgbClr val="44546A"/>
          </a:solidFill>
          <a:ln w="12701" cap="flat">
            <a:solidFill>
              <a:srgbClr val="44546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Immagin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799991">
            <a:off x="11213423" y="6118698"/>
            <a:ext cx="792547" cy="6096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CasellaDiTesto 8"/>
          <p:cNvSpPr txBox="1"/>
          <p:nvPr/>
        </p:nvSpPr>
        <p:spPr>
          <a:xfrm>
            <a:off x="9230803" y="1351126"/>
            <a:ext cx="2961192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Antonio Di stefano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1769" y="1501335"/>
            <a:ext cx="5807262" cy="4107823"/>
          </a:xfrm>
        </p:spPr>
      </p:pic>
      <p:sp>
        <p:nvSpPr>
          <p:cNvPr id="3" name="Freccia a sinistra 5">
            <a:hlinkClick r:id="rId4" action="ppaction://hlinksldjump"/>
          </p:cNvPr>
          <p:cNvSpPr/>
          <p:nvPr/>
        </p:nvSpPr>
        <p:spPr>
          <a:xfrm>
            <a:off x="436726" y="6155137"/>
            <a:ext cx="777925" cy="573209"/>
          </a:xfrm>
          <a:custGeom>
            <a:avLst>
              <a:gd name="f0" fmla="val 7958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val f7"/>
              <a:gd name="f15" fmla="val f8"/>
              <a:gd name="f16" fmla="pin 0 f0 21600"/>
              <a:gd name="f17" fmla="pin 0 f1 108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2"/>
              <a:gd name="f29" fmla="*/ f21 f22 1"/>
              <a:gd name="f30" fmla="*/ f22 f13 1"/>
              <a:gd name="f31" fmla="*/ f21 f12 1"/>
              <a:gd name="f32" fmla="+- f25 0 f3"/>
              <a:gd name="f33" fmla="+- f26 0 f3"/>
              <a:gd name="f34" fmla="*/ 21600 f27 1"/>
              <a:gd name="f35" fmla="*/ 0 f27 1"/>
              <a:gd name="f36" fmla="*/ f29 1 10800"/>
              <a:gd name="f37" fmla="*/ f28 f13 1"/>
              <a:gd name="f38" fmla="+- f21 0 f36"/>
              <a:gd name="f39" fmla="*/ f35 1 f27"/>
              <a:gd name="f40" fmla="*/ f34 1 f27"/>
              <a:gd name="f41" fmla="*/ f38 f12 1"/>
              <a:gd name="f42" fmla="*/ f40 f12 1"/>
              <a:gd name="f43" fmla="*/ f39 f13 1"/>
              <a:gd name="f44" fmla="*/ f40 f13 1"/>
            </a:gdLst>
            <a:ahLst>
              <a:ahXY gdRefX="f0" minX="f7" maxX="f8" gdRefY="f1" minY="f7" maxY="f9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3"/>
              </a:cxn>
              <a:cxn ang="f33">
                <a:pos x="f31" y="f44"/>
              </a:cxn>
            </a:cxnLst>
            <a:rect l="f41" t="f30" r="f42" b="f37"/>
            <a:pathLst>
              <a:path w="21600" h="21600">
                <a:moveTo>
                  <a:pt x="f8" y="f22"/>
                </a:moveTo>
                <a:lnTo>
                  <a:pt x="f21" y="f22"/>
                </a:lnTo>
                <a:lnTo>
                  <a:pt x="f21" y="f7"/>
                </a:lnTo>
                <a:lnTo>
                  <a:pt x="f7" y="f9"/>
                </a:lnTo>
                <a:lnTo>
                  <a:pt x="f21" y="f8"/>
                </a:lnTo>
                <a:lnTo>
                  <a:pt x="f21" y="f28"/>
                </a:lnTo>
                <a:lnTo>
                  <a:pt x="f8" y="f28"/>
                </a:lnTo>
                <a:close/>
              </a:path>
            </a:pathLst>
          </a:custGeom>
          <a:solidFill>
            <a:srgbClr val="44546A"/>
          </a:solidFill>
          <a:ln w="12701" cap="flat">
            <a:solidFill>
              <a:srgbClr val="44546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Immagin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799991">
            <a:off x="11213423" y="6118698"/>
            <a:ext cx="792547" cy="6096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sellaDiTesto 7"/>
          <p:cNvSpPr txBox="1"/>
          <p:nvPr/>
        </p:nvSpPr>
        <p:spPr>
          <a:xfrm>
            <a:off x="7296509" y="1239725"/>
            <a:ext cx="4895487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Salvatore Karol Lavenia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74" y="1501335"/>
            <a:ext cx="5896596" cy="4285317"/>
          </a:xfrm>
        </p:spPr>
      </p:pic>
      <p:sp>
        <p:nvSpPr>
          <p:cNvPr id="3" name="Freccia a sinistra 5">
            <a:hlinkClick r:id="rId4" action="ppaction://hlinksldjump"/>
          </p:cNvPr>
          <p:cNvSpPr/>
          <p:nvPr/>
        </p:nvSpPr>
        <p:spPr>
          <a:xfrm>
            <a:off x="436726" y="6155137"/>
            <a:ext cx="777925" cy="573209"/>
          </a:xfrm>
          <a:custGeom>
            <a:avLst>
              <a:gd name="f0" fmla="val 7958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val f7"/>
              <a:gd name="f15" fmla="val f8"/>
              <a:gd name="f16" fmla="pin 0 f0 21600"/>
              <a:gd name="f17" fmla="pin 0 f1 108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2"/>
              <a:gd name="f29" fmla="*/ f21 f22 1"/>
              <a:gd name="f30" fmla="*/ f22 f13 1"/>
              <a:gd name="f31" fmla="*/ f21 f12 1"/>
              <a:gd name="f32" fmla="+- f25 0 f3"/>
              <a:gd name="f33" fmla="+- f26 0 f3"/>
              <a:gd name="f34" fmla="*/ 21600 f27 1"/>
              <a:gd name="f35" fmla="*/ 0 f27 1"/>
              <a:gd name="f36" fmla="*/ f29 1 10800"/>
              <a:gd name="f37" fmla="*/ f28 f13 1"/>
              <a:gd name="f38" fmla="+- f21 0 f36"/>
              <a:gd name="f39" fmla="*/ f35 1 f27"/>
              <a:gd name="f40" fmla="*/ f34 1 f27"/>
              <a:gd name="f41" fmla="*/ f38 f12 1"/>
              <a:gd name="f42" fmla="*/ f40 f12 1"/>
              <a:gd name="f43" fmla="*/ f39 f13 1"/>
              <a:gd name="f44" fmla="*/ f40 f13 1"/>
            </a:gdLst>
            <a:ahLst>
              <a:ahXY gdRefX="f0" minX="f7" maxX="f8" gdRefY="f1" minY="f7" maxY="f9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3"/>
              </a:cxn>
              <a:cxn ang="f33">
                <a:pos x="f31" y="f44"/>
              </a:cxn>
            </a:cxnLst>
            <a:rect l="f41" t="f30" r="f42" b="f37"/>
            <a:pathLst>
              <a:path w="21600" h="21600">
                <a:moveTo>
                  <a:pt x="f8" y="f22"/>
                </a:moveTo>
                <a:lnTo>
                  <a:pt x="f21" y="f22"/>
                </a:lnTo>
                <a:lnTo>
                  <a:pt x="f21" y="f7"/>
                </a:lnTo>
                <a:lnTo>
                  <a:pt x="f7" y="f9"/>
                </a:lnTo>
                <a:lnTo>
                  <a:pt x="f21" y="f8"/>
                </a:lnTo>
                <a:lnTo>
                  <a:pt x="f21" y="f28"/>
                </a:lnTo>
                <a:lnTo>
                  <a:pt x="f8" y="f28"/>
                </a:lnTo>
                <a:close/>
              </a:path>
            </a:pathLst>
          </a:custGeom>
          <a:solidFill>
            <a:srgbClr val="44546A"/>
          </a:solidFill>
          <a:ln w="12701" cap="flat">
            <a:solidFill>
              <a:srgbClr val="44546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799991">
            <a:off x="11213423" y="6118698"/>
            <a:ext cx="792547" cy="6096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sellaDiTesto 7"/>
          <p:cNvSpPr txBox="1"/>
          <p:nvPr/>
        </p:nvSpPr>
        <p:spPr>
          <a:xfrm>
            <a:off x="7296509" y="1239725"/>
            <a:ext cx="4895487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Vincenzo Scarlata</a:t>
            </a:r>
            <a:endParaRPr lang="it-IT" sz="2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9219" y="1951174"/>
            <a:ext cx="6557299" cy="3862773"/>
          </a:xfrm>
        </p:spPr>
      </p:pic>
      <p:sp>
        <p:nvSpPr>
          <p:cNvPr id="3" name="Freccia a sinistra 5">
            <a:hlinkClick r:id="rId4" action="ppaction://hlinksldjump"/>
          </p:cNvPr>
          <p:cNvSpPr/>
          <p:nvPr/>
        </p:nvSpPr>
        <p:spPr>
          <a:xfrm>
            <a:off x="436726" y="6100547"/>
            <a:ext cx="777925" cy="573209"/>
          </a:xfrm>
          <a:custGeom>
            <a:avLst>
              <a:gd name="f0" fmla="val 7958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val f7"/>
              <a:gd name="f15" fmla="val f8"/>
              <a:gd name="f16" fmla="pin 0 f0 21600"/>
              <a:gd name="f17" fmla="pin 0 f1 108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2"/>
              <a:gd name="f29" fmla="*/ f21 f22 1"/>
              <a:gd name="f30" fmla="*/ f22 f13 1"/>
              <a:gd name="f31" fmla="*/ f21 f12 1"/>
              <a:gd name="f32" fmla="+- f25 0 f3"/>
              <a:gd name="f33" fmla="+- f26 0 f3"/>
              <a:gd name="f34" fmla="*/ 21600 f27 1"/>
              <a:gd name="f35" fmla="*/ 0 f27 1"/>
              <a:gd name="f36" fmla="*/ f29 1 10800"/>
              <a:gd name="f37" fmla="*/ f28 f13 1"/>
              <a:gd name="f38" fmla="+- f21 0 f36"/>
              <a:gd name="f39" fmla="*/ f35 1 f27"/>
              <a:gd name="f40" fmla="*/ f34 1 f27"/>
              <a:gd name="f41" fmla="*/ f38 f12 1"/>
              <a:gd name="f42" fmla="*/ f40 f12 1"/>
              <a:gd name="f43" fmla="*/ f39 f13 1"/>
              <a:gd name="f44" fmla="*/ f40 f13 1"/>
            </a:gdLst>
            <a:ahLst>
              <a:ahXY gdRefX="f0" minX="f7" maxX="f8" gdRefY="f1" minY="f7" maxY="f9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3"/>
              </a:cxn>
              <a:cxn ang="f33">
                <a:pos x="f31" y="f44"/>
              </a:cxn>
            </a:cxnLst>
            <a:rect l="f41" t="f30" r="f42" b="f37"/>
            <a:pathLst>
              <a:path w="21600" h="21600">
                <a:moveTo>
                  <a:pt x="f8" y="f22"/>
                </a:moveTo>
                <a:lnTo>
                  <a:pt x="f21" y="f22"/>
                </a:lnTo>
                <a:lnTo>
                  <a:pt x="f21" y="f7"/>
                </a:lnTo>
                <a:lnTo>
                  <a:pt x="f7" y="f9"/>
                </a:lnTo>
                <a:lnTo>
                  <a:pt x="f21" y="f8"/>
                </a:lnTo>
                <a:lnTo>
                  <a:pt x="f21" y="f28"/>
                </a:lnTo>
                <a:lnTo>
                  <a:pt x="f8" y="f28"/>
                </a:lnTo>
                <a:close/>
              </a:path>
            </a:pathLst>
          </a:custGeom>
          <a:solidFill>
            <a:srgbClr val="44546A"/>
          </a:solidFill>
          <a:ln w="12701" cap="flat">
            <a:solidFill>
              <a:srgbClr val="44546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Immagin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799991">
            <a:off x="11213423" y="6118698"/>
            <a:ext cx="792547" cy="6096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sellaDiTesto 7"/>
          <p:cNvSpPr txBox="1"/>
          <p:nvPr/>
        </p:nvSpPr>
        <p:spPr>
          <a:xfrm>
            <a:off x="7296509" y="1348374"/>
            <a:ext cx="4895487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Veronica Bellinazzi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0601" y="1501335"/>
            <a:ext cx="5775542" cy="4285317"/>
          </a:xfrm>
        </p:spPr>
      </p:pic>
      <p:sp>
        <p:nvSpPr>
          <p:cNvPr id="3" name="Freccia a sinistra 5">
            <a:hlinkClick r:id="rId4" action="ppaction://hlinksldjump"/>
          </p:cNvPr>
          <p:cNvSpPr/>
          <p:nvPr/>
        </p:nvSpPr>
        <p:spPr>
          <a:xfrm>
            <a:off x="436726" y="6155137"/>
            <a:ext cx="777925" cy="573209"/>
          </a:xfrm>
          <a:custGeom>
            <a:avLst>
              <a:gd name="f0" fmla="val 7958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val f7"/>
              <a:gd name="f15" fmla="val f8"/>
              <a:gd name="f16" fmla="pin 0 f0 21600"/>
              <a:gd name="f17" fmla="pin 0 f1 108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2"/>
              <a:gd name="f29" fmla="*/ f21 f22 1"/>
              <a:gd name="f30" fmla="*/ f22 f13 1"/>
              <a:gd name="f31" fmla="*/ f21 f12 1"/>
              <a:gd name="f32" fmla="+- f25 0 f3"/>
              <a:gd name="f33" fmla="+- f26 0 f3"/>
              <a:gd name="f34" fmla="*/ 21600 f27 1"/>
              <a:gd name="f35" fmla="*/ 0 f27 1"/>
              <a:gd name="f36" fmla="*/ f29 1 10800"/>
              <a:gd name="f37" fmla="*/ f28 f13 1"/>
              <a:gd name="f38" fmla="+- f21 0 f36"/>
              <a:gd name="f39" fmla="*/ f35 1 f27"/>
              <a:gd name="f40" fmla="*/ f34 1 f27"/>
              <a:gd name="f41" fmla="*/ f38 f12 1"/>
              <a:gd name="f42" fmla="*/ f40 f12 1"/>
              <a:gd name="f43" fmla="*/ f39 f13 1"/>
              <a:gd name="f44" fmla="*/ f40 f13 1"/>
            </a:gdLst>
            <a:ahLst>
              <a:ahXY gdRefX="f0" minX="f7" maxX="f8" gdRefY="f1" minY="f7" maxY="f9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3"/>
              </a:cxn>
              <a:cxn ang="f33">
                <a:pos x="f31" y="f44"/>
              </a:cxn>
            </a:cxnLst>
            <a:rect l="f41" t="f30" r="f42" b="f37"/>
            <a:pathLst>
              <a:path w="21600" h="21600">
                <a:moveTo>
                  <a:pt x="f8" y="f22"/>
                </a:moveTo>
                <a:lnTo>
                  <a:pt x="f21" y="f22"/>
                </a:lnTo>
                <a:lnTo>
                  <a:pt x="f21" y="f7"/>
                </a:lnTo>
                <a:lnTo>
                  <a:pt x="f7" y="f9"/>
                </a:lnTo>
                <a:lnTo>
                  <a:pt x="f21" y="f8"/>
                </a:lnTo>
                <a:lnTo>
                  <a:pt x="f21" y="f28"/>
                </a:lnTo>
                <a:lnTo>
                  <a:pt x="f8" y="f28"/>
                </a:lnTo>
                <a:close/>
              </a:path>
            </a:pathLst>
          </a:custGeom>
          <a:solidFill>
            <a:srgbClr val="44546A"/>
          </a:solidFill>
          <a:ln w="12701" cap="flat">
            <a:solidFill>
              <a:srgbClr val="44546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Immagin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799991">
            <a:off x="11213423" y="6173288"/>
            <a:ext cx="792547" cy="6096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sellaDiTesto 7"/>
          <p:cNvSpPr txBox="1"/>
          <p:nvPr/>
        </p:nvSpPr>
        <p:spPr>
          <a:xfrm>
            <a:off x="7296509" y="1239725"/>
            <a:ext cx="4895487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Luigi Saitta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6726" y="1119115"/>
            <a:ext cx="6701052" cy="4899547"/>
          </a:xfrm>
        </p:spPr>
      </p:pic>
      <p:sp>
        <p:nvSpPr>
          <p:cNvPr id="3" name="Freccia a sinistra 5">
            <a:hlinkClick r:id="rId4" action="ppaction://hlinksldjump"/>
          </p:cNvPr>
          <p:cNvSpPr/>
          <p:nvPr/>
        </p:nvSpPr>
        <p:spPr>
          <a:xfrm>
            <a:off x="436726" y="6155137"/>
            <a:ext cx="777925" cy="573209"/>
          </a:xfrm>
          <a:custGeom>
            <a:avLst>
              <a:gd name="f0" fmla="val 7958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val f7"/>
              <a:gd name="f15" fmla="val f8"/>
              <a:gd name="f16" fmla="pin 0 f0 21600"/>
              <a:gd name="f17" fmla="pin 0 f1 108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2"/>
              <a:gd name="f29" fmla="*/ f21 f22 1"/>
              <a:gd name="f30" fmla="*/ f22 f13 1"/>
              <a:gd name="f31" fmla="*/ f21 f12 1"/>
              <a:gd name="f32" fmla="+- f25 0 f3"/>
              <a:gd name="f33" fmla="+- f26 0 f3"/>
              <a:gd name="f34" fmla="*/ 21600 f27 1"/>
              <a:gd name="f35" fmla="*/ 0 f27 1"/>
              <a:gd name="f36" fmla="*/ f29 1 10800"/>
              <a:gd name="f37" fmla="*/ f28 f13 1"/>
              <a:gd name="f38" fmla="+- f21 0 f36"/>
              <a:gd name="f39" fmla="*/ f35 1 f27"/>
              <a:gd name="f40" fmla="*/ f34 1 f27"/>
              <a:gd name="f41" fmla="*/ f38 f12 1"/>
              <a:gd name="f42" fmla="*/ f40 f12 1"/>
              <a:gd name="f43" fmla="*/ f39 f13 1"/>
              <a:gd name="f44" fmla="*/ f40 f13 1"/>
            </a:gdLst>
            <a:ahLst>
              <a:ahXY gdRefX="f0" minX="f7" maxX="f8" gdRefY="f1" minY="f7" maxY="f9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3"/>
              </a:cxn>
              <a:cxn ang="f33">
                <a:pos x="f31" y="f44"/>
              </a:cxn>
            </a:cxnLst>
            <a:rect l="f41" t="f30" r="f42" b="f37"/>
            <a:pathLst>
              <a:path w="21600" h="21600">
                <a:moveTo>
                  <a:pt x="f8" y="f22"/>
                </a:moveTo>
                <a:lnTo>
                  <a:pt x="f21" y="f22"/>
                </a:lnTo>
                <a:lnTo>
                  <a:pt x="f21" y="f7"/>
                </a:lnTo>
                <a:lnTo>
                  <a:pt x="f7" y="f9"/>
                </a:lnTo>
                <a:lnTo>
                  <a:pt x="f21" y="f8"/>
                </a:lnTo>
                <a:lnTo>
                  <a:pt x="f21" y="f28"/>
                </a:lnTo>
                <a:lnTo>
                  <a:pt x="f8" y="f28"/>
                </a:lnTo>
                <a:close/>
              </a:path>
            </a:pathLst>
          </a:custGeom>
          <a:solidFill>
            <a:srgbClr val="44546A"/>
          </a:solidFill>
          <a:ln w="12701" cap="flat">
            <a:solidFill>
              <a:srgbClr val="44546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Immagin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799991">
            <a:off x="11213423" y="6173288"/>
            <a:ext cx="792547" cy="6096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sellaDiTesto 7"/>
          <p:cNvSpPr txBox="1"/>
          <p:nvPr/>
        </p:nvSpPr>
        <p:spPr>
          <a:xfrm>
            <a:off x="7110484" y="1119115"/>
            <a:ext cx="4895487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Salvatore Karol Lavenia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gomenti didattici 16x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Presentazione%20di%20argomenti%20didattici,%20design%20con%20illustrazioni%20in%20stile%20lavagna%20(widescreen)</Template>
  <TotalTime>510</TotalTime>
  <Words>40</Words>
  <Application>Microsoft Office PowerPoint</Application>
  <PresentationFormat>Widescreen</PresentationFormat>
  <Paragraphs>22</Paragraphs>
  <Slides>11</Slides>
  <Notes>10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4" baseType="lpstr">
      <vt:lpstr>Calibri</vt:lpstr>
      <vt:lpstr>Wingdings</vt:lpstr>
      <vt:lpstr>Argomenti didattici 16x9</vt:lpstr>
      <vt:lpstr>Presentation drawings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disegni</dc:title>
  <dc:creator>Acer</dc:creator>
  <cp:lastModifiedBy>Acer</cp:lastModifiedBy>
  <cp:revision>13</cp:revision>
  <dcterms:created xsi:type="dcterms:W3CDTF">2021-01-20T20:16:25Z</dcterms:created>
  <dcterms:modified xsi:type="dcterms:W3CDTF">2021-01-22T17:04:24Z</dcterms:modified>
</cp:coreProperties>
</file>